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75" r:id="rId3"/>
    <p:sldId id="271" r:id="rId4"/>
    <p:sldId id="265" r:id="rId5"/>
    <p:sldId id="266" r:id="rId6"/>
    <p:sldId id="280" r:id="rId7"/>
    <p:sldId id="267" r:id="rId8"/>
    <p:sldId id="279" r:id="rId9"/>
    <p:sldId id="278" r:id="rId10"/>
    <p:sldId id="277" r:id="rId11"/>
    <p:sldId id="268" r:id="rId12"/>
    <p:sldId id="269" r:id="rId13"/>
    <p:sldId id="273" r:id="rId14"/>
    <p:sldId id="276" r:id="rId15"/>
    <p:sldId id="281" r:id="rId16"/>
    <p:sldId id="282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6CAC67-DAC6-A74D-A5AE-B5A97793C3F2}" v="188" dt="2025-12-01T21:25:51.7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514"/>
    <p:restoredTop sz="94717"/>
  </p:normalViewPr>
  <p:slideViewPr>
    <p:cSldViewPr snapToGrid="0">
      <p:cViewPr varScale="1">
        <p:scale>
          <a:sx n="85" d="100"/>
          <a:sy n="85" d="100"/>
        </p:scale>
        <p:origin x="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. Pan" userId="c8a30f470f0d9684" providerId="LiveId" clId="{CF6CAC67-DAC6-A74D-A5AE-B5A97793C3F2}"/>
    <pc:docChg chg="undo custSel addSld delSld modSld sldOrd">
      <pc:chgData name="B. Pan" userId="c8a30f470f0d9684" providerId="LiveId" clId="{CF6CAC67-DAC6-A74D-A5AE-B5A97793C3F2}" dt="2025-12-02T00:32:15.211" v="2375" actId="20577"/>
      <pc:docMkLst>
        <pc:docMk/>
      </pc:docMkLst>
      <pc:sldChg chg="addSp delSp modSp del mod">
        <pc:chgData name="B. Pan" userId="c8a30f470f0d9684" providerId="LiveId" clId="{CF6CAC67-DAC6-A74D-A5AE-B5A97793C3F2}" dt="2025-11-26T21:11:43.993" v="555" actId="2696"/>
        <pc:sldMkLst>
          <pc:docMk/>
          <pc:sldMk cId="3749632694" sldId="264"/>
        </pc:sldMkLst>
      </pc:sldChg>
      <pc:sldChg chg="addSp delSp modSp mod modAnim">
        <pc:chgData name="B. Pan" userId="c8a30f470f0d9684" providerId="LiveId" clId="{CF6CAC67-DAC6-A74D-A5AE-B5A97793C3F2}" dt="2025-12-01T21:11:57.031" v="1563" actId="20577"/>
        <pc:sldMkLst>
          <pc:docMk/>
          <pc:sldMk cId="3159324111" sldId="265"/>
        </pc:sldMkLst>
        <pc:spChg chg="mod">
          <ac:chgData name="B. Pan" userId="c8a30f470f0d9684" providerId="LiveId" clId="{CF6CAC67-DAC6-A74D-A5AE-B5A97793C3F2}" dt="2025-12-01T21:11:57.031" v="1563" actId="20577"/>
          <ac:spMkLst>
            <pc:docMk/>
            <pc:sldMk cId="3159324111" sldId="265"/>
            <ac:spMk id="3" creationId="{47B78D8B-6ABF-7456-0220-7BFE4CA013F5}"/>
          </ac:spMkLst>
        </pc:spChg>
        <pc:spChg chg="add">
          <ac:chgData name="B. Pan" userId="c8a30f470f0d9684" providerId="LiveId" clId="{CF6CAC67-DAC6-A74D-A5AE-B5A97793C3F2}" dt="2025-11-30T23:11:46.980" v="1351" actId="11529"/>
          <ac:spMkLst>
            <pc:docMk/>
            <pc:sldMk cId="3159324111" sldId="265"/>
            <ac:spMk id="19" creationId="{45B00245-1687-63F2-C56D-E955495A9FC8}"/>
          </ac:spMkLst>
        </pc:spChg>
        <pc:spChg chg="add mod">
          <ac:chgData name="B. Pan" userId="c8a30f470f0d9684" providerId="LiveId" clId="{CF6CAC67-DAC6-A74D-A5AE-B5A97793C3F2}" dt="2025-11-30T23:12:08.063" v="1355" actId="1076"/>
          <ac:spMkLst>
            <pc:docMk/>
            <pc:sldMk cId="3159324111" sldId="265"/>
            <ac:spMk id="20" creationId="{60AD7CF7-A062-AD8A-88D5-CE815E044894}"/>
          </ac:spMkLst>
        </pc:spChg>
        <pc:spChg chg="add mod">
          <ac:chgData name="B. Pan" userId="c8a30f470f0d9684" providerId="LiveId" clId="{CF6CAC67-DAC6-A74D-A5AE-B5A97793C3F2}" dt="2025-11-30T23:12:24.701" v="1361" actId="1076"/>
          <ac:spMkLst>
            <pc:docMk/>
            <pc:sldMk cId="3159324111" sldId="265"/>
            <ac:spMk id="21" creationId="{D13995CB-8B72-98E8-1E5E-63F4F05D47D7}"/>
          </ac:spMkLst>
        </pc:spChg>
        <pc:spChg chg="add mod">
          <ac:chgData name="B. Pan" userId="c8a30f470f0d9684" providerId="LiveId" clId="{CF6CAC67-DAC6-A74D-A5AE-B5A97793C3F2}" dt="2025-11-30T23:12:29.549" v="1363" actId="1076"/>
          <ac:spMkLst>
            <pc:docMk/>
            <pc:sldMk cId="3159324111" sldId="265"/>
            <ac:spMk id="22" creationId="{82B0F316-E3EE-FC6E-CDFA-3B76339F3976}"/>
          </ac:spMkLst>
        </pc:spChg>
        <pc:spChg chg="add mod">
          <ac:chgData name="B. Pan" userId="c8a30f470f0d9684" providerId="LiveId" clId="{CF6CAC67-DAC6-A74D-A5AE-B5A97793C3F2}" dt="2025-11-30T23:12:43.421" v="1368" actId="1076"/>
          <ac:spMkLst>
            <pc:docMk/>
            <pc:sldMk cId="3159324111" sldId="265"/>
            <ac:spMk id="23" creationId="{6BABA0F8-C1EA-11E9-13C5-C600AC54195E}"/>
          </ac:spMkLst>
        </pc:spChg>
        <pc:spChg chg="add mod">
          <ac:chgData name="B. Pan" userId="c8a30f470f0d9684" providerId="LiveId" clId="{CF6CAC67-DAC6-A74D-A5AE-B5A97793C3F2}" dt="2025-11-30T23:13:20.614" v="1374" actId="1076"/>
          <ac:spMkLst>
            <pc:docMk/>
            <pc:sldMk cId="3159324111" sldId="265"/>
            <ac:spMk id="24" creationId="{4AECE5B6-0A9F-9648-66F7-41D8E7E54E9C}"/>
          </ac:spMkLst>
        </pc:spChg>
        <pc:spChg chg="add mod">
          <ac:chgData name="B. Pan" userId="c8a30f470f0d9684" providerId="LiveId" clId="{CF6CAC67-DAC6-A74D-A5AE-B5A97793C3F2}" dt="2025-11-30T23:13:36.053" v="1381" actId="1076"/>
          <ac:spMkLst>
            <pc:docMk/>
            <pc:sldMk cId="3159324111" sldId="265"/>
            <ac:spMk id="25" creationId="{AAFC0477-B85C-DA6E-2196-CDB5BE710D87}"/>
          </ac:spMkLst>
        </pc:spChg>
        <pc:spChg chg="add mod">
          <ac:chgData name="B. Pan" userId="c8a30f470f0d9684" providerId="LiveId" clId="{CF6CAC67-DAC6-A74D-A5AE-B5A97793C3F2}" dt="2025-11-30T23:15:18.828" v="1408" actId="1076"/>
          <ac:spMkLst>
            <pc:docMk/>
            <pc:sldMk cId="3159324111" sldId="265"/>
            <ac:spMk id="26" creationId="{4F0F5890-9F3D-86C7-8ACE-609BB466E465}"/>
          </ac:spMkLst>
        </pc:spChg>
        <pc:picChg chg="add mod">
          <ac:chgData name="B. Pan" userId="c8a30f470f0d9684" providerId="LiveId" clId="{CF6CAC67-DAC6-A74D-A5AE-B5A97793C3F2}" dt="2025-11-30T23:13:28.862" v="1379" actId="1076"/>
          <ac:picMkLst>
            <pc:docMk/>
            <pc:sldMk cId="3159324111" sldId="265"/>
            <ac:picMk id="1026" creationId="{904793CE-5EFF-3541-1F23-D71010DEC5A0}"/>
          </ac:picMkLst>
        </pc:picChg>
      </pc:sldChg>
      <pc:sldChg chg="addSp modSp mod modAnim modNotesTx">
        <pc:chgData name="B. Pan" userId="c8a30f470f0d9684" providerId="LiveId" clId="{CF6CAC67-DAC6-A74D-A5AE-B5A97793C3F2}" dt="2025-12-02T00:10:28.948" v="2303" actId="20577"/>
        <pc:sldMkLst>
          <pc:docMk/>
          <pc:sldMk cId="3299827716" sldId="266"/>
        </pc:sldMkLst>
        <pc:spChg chg="mod">
          <ac:chgData name="B. Pan" userId="c8a30f470f0d9684" providerId="LiveId" clId="{CF6CAC67-DAC6-A74D-A5AE-B5A97793C3F2}" dt="2025-11-30T23:20:30.492" v="1417" actId="27636"/>
          <ac:spMkLst>
            <pc:docMk/>
            <pc:sldMk cId="3299827716" sldId="266"/>
            <ac:spMk id="3" creationId="{F104107D-8583-E119-00C7-FDBCF161271A}"/>
          </ac:spMkLst>
        </pc:spChg>
        <pc:spChg chg="add mod">
          <ac:chgData name="B. Pan" userId="c8a30f470f0d9684" providerId="LiveId" clId="{CF6CAC67-DAC6-A74D-A5AE-B5A97793C3F2}" dt="2025-11-30T23:30:19.893" v="1465" actId="14100"/>
          <ac:spMkLst>
            <pc:docMk/>
            <pc:sldMk cId="3299827716" sldId="266"/>
            <ac:spMk id="6" creationId="{5BB844DE-0543-6172-9D1C-2C155C6AC382}"/>
          </ac:spMkLst>
        </pc:spChg>
        <pc:picChg chg="add mod">
          <ac:chgData name="B. Pan" userId="c8a30f470f0d9684" providerId="LiveId" clId="{CF6CAC67-DAC6-A74D-A5AE-B5A97793C3F2}" dt="2025-11-30T23:31:47.809" v="1472" actId="688"/>
          <ac:picMkLst>
            <pc:docMk/>
            <pc:sldMk cId="3299827716" sldId="266"/>
            <ac:picMk id="8" creationId="{1505A958-FBE6-93EF-7AFD-DD4E6B3723F4}"/>
          </ac:picMkLst>
        </pc:picChg>
        <pc:picChg chg="add mod">
          <ac:chgData name="B. Pan" userId="c8a30f470f0d9684" providerId="LiveId" clId="{CF6CAC67-DAC6-A74D-A5AE-B5A97793C3F2}" dt="2025-11-30T23:31:49.458" v="1473" actId="1076"/>
          <ac:picMkLst>
            <pc:docMk/>
            <pc:sldMk cId="3299827716" sldId="266"/>
            <ac:picMk id="3080" creationId="{BFDE246B-8A72-11B0-A28E-71927B608539}"/>
          </ac:picMkLst>
        </pc:picChg>
      </pc:sldChg>
      <pc:sldChg chg="addSp delSp modSp mod modAnim">
        <pc:chgData name="B. Pan" userId="c8a30f470f0d9684" providerId="LiveId" clId="{CF6CAC67-DAC6-A74D-A5AE-B5A97793C3F2}" dt="2025-11-30T23:26:30.022" v="1457" actId="14100"/>
        <pc:sldMkLst>
          <pc:docMk/>
          <pc:sldMk cId="776697257" sldId="267"/>
        </pc:sldMkLst>
        <pc:spChg chg="mod">
          <ac:chgData name="B. Pan" userId="c8a30f470f0d9684" providerId="LiveId" clId="{CF6CAC67-DAC6-A74D-A5AE-B5A97793C3F2}" dt="2025-11-26T19:37:26.428" v="50" actId="20577"/>
          <ac:spMkLst>
            <pc:docMk/>
            <pc:sldMk cId="776697257" sldId="267"/>
            <ac:spMk id="2" creationId="{660765A5-DE86-A6DE-C0C2-977454D22140}"/>
          </ac:spMkLst>
        </pc:spChg>
        <pc:spChg chg="mod">
          <ac:chgData name="B. Pan" userId="c8a30f470f0d9684" providerId="LiveId" clId="{CF6CAC67-DAC6-A74D-A5AE-B5A97793C3F2}" dt="2025-11-30T23:24:58.700" v="1423" actId="1076"/>
          <ac:spMkLst>
            <pc:docMk/>
            <pc:sldMk cId="776697257" sldId="267"/>
            <ac:spMk id="3" creationId="{09B21FCB-350F-57E7-E35B-510C086A5B64}"/>
          </ac:spMkLst>
        </pc:spChg>
        <pc:picChg chg="add del mod">
          <ac:chgData name="B. Pan" userId="c8a30f470f0d9684" providerId="LiveId" clId="{CF6CAC67-DAC6-A74D-A5AE-B5A97793C3F2}" dt="2025-11-30T23:26:30.022" v="1457" actId="14100"/>
          <ac:picMkLst>
            <pc:docMk/>
            <pc:sldMk cId="776697257" sldId="267"/>
            <ac:picMk id="1028" creationId="{12257DBC-F9E7-6C8C-A0DD-95431AC3B626}"/>
          </ac:picMkLst>
        </pc:picChg>
      </pc:sldChg>
      <pc:sldChg chg="addSp modSp mod setBg">
        <pc:chgData name="B. Pan" userId="c8a30f470f0d9684" providerId="LiveId" clId="{CF6CAC67-DAC6-A74D-A5AE-B5A97793C3F2}" dt="2025-11-26T21:25:49.304" v="735" actId="26606"/>
        <pc:sldMkLst>
          <pc:docMk/>
          <pc:sldMk cId="814229348" sldId="268"/>
        </pc:sldMkLst>
        <pc:spChg chg="mod">
          <ac:chgData name="B. Pan" userId="c8a30f470f0d9684" providerId="LiveId" clId="{CF6CAC67-DAC6-A74D-A5AE-B5A97793C3F2}" dt="2025-11-26T21:25:49.304" v="735" actId="26606"/>
          <ac:spMkLst>
            <pc:docMk/>
            <pc:sldMk cId="814229348" sldId="268"/>
            <ac:spMk id="2" creationId="{7A85E4E0-17CA-33B7-6504-D5E4FAF19440}"/>
          </ac:spMkLst>
        </pc:spChg>
        <pc:spChg chg="mod">
          <ac:chgData name="B. Pan" userId="c8a30f470f0d9684" providerId="LiveId" clId="{CF6CAC67-DAC6-A74D-A5AE-B5A97793C3F2}" dt="2025-11-26T21:25:49.304" v="735" actId="26606"/>
          <ac:spMkLst>
            <pc:docMk/>
            <pc:sldMk cId="814229348" sldId="268"/>
            <ac:spMk id="3" creationId="{DBF346CB-B9BB-87AD-F4EC-4FC2726B3CD0}"/>
          </ac:spMkLst>
        </pc:spChg>
        <pc:spChg chg="add">
          <ac:chgData name="B. Pan" userId="c8a30f470f0d9684" providerId="LiveId" clId="{CF6CAC67-DAC6-A74D-A5AE-B5A97793C3F2}" dt="2025-11-26T21:25:49.304" v="735" actId="26606"/>
          <ac:spMkLst>
            <pc:docMk/>
            <pc:sldMk cId="814229348" sldId="268"/>
            <ac:spMk id="4103" creationId="{0CABCAE3-64FC-4149-819F-2C1812824154}"/>
          </ac:spMkLst>
        </pc:spChg>
        <pc:spChg chg="add">
          <ac:chgData name="B. Pan" userId="c8a30f470f0d9684" providerId="LiveId" clId="{CF6CAC67-DAC6-A74D-A5AE-B5A97793C3F2}" dt="2025-11-26T21:25:49.304" v="735" actId="26606"/>
          <ac:spMkLst>
            <pc:docMk/>
            <pc:sldMk cId="814229348" sldId="268"/>
            <ac:spMk id="4111" creationId="{D0712110-0BC1-4B31-B3BB-63B44222E87F}"/>
          </ac:spMkLst>
        </pc:spChg>
        <pc:spChg chg="add">
          <ac:chgData name="B. Pan" userId="c8a30f470f0d9684" providerId="LiveId" clId="{CF6CAC67-DAC6-A74D-A5AE-B5A97793C3F2}" dt="2025-11-26T21:25:49.304" v="735" actId="26606"/>
          <ac:spMkLst>
            <pc:docMk/>
            <pc:sldMk cId="814229348" sldId="268"/>
            <ac:spMk id="4113" creationId="{4466B5F3-C053-4580-B04A-1EF949888280}"/>
          </ac:spMkLst>
        </pc:spChg>
        <pc:picChg chg="add mod">
          <ac:chgData name="B. Pan" userId="c8a30f470f0d9684" providerId="LiveId" clId="{CF6CAC67-DAC6-A74D-A5AE-B5A97793C3F2}" dt="2025-11-26T21:25:49.304" v="735" actId="26606"/>
          <ac:picMkLst>
            <pc:docMk/>
            <pc:sldMk cId="814229348" sldId="268"/>
            <ac:picMk id="4098" creationId="{43228D16-C5DF-8494-1ECE-485B24B621A9}"/>
          </ac:picMkLst>
        </pc:picChg>
        <pc:picChg chg="add">
          <ac:chgData name="B. Pan" userId="c8a30f470f0d9684" providerId="LiveId" clId="{CF6CAC67-DAC6-A74D-A5AE-B5A97793C3F2}" dt="2025-11-26T21:25:49.304" v="735" actId="26606"/>
          <ac:picMkLst>
            <pc:docMk/>
            <pc:sldMk cId="814229348" sldId="268"/>
            <ac:picMk id="4105" creationId="{012FDCFE-9AD2-4D8A-8CBF-B3AA37EBF6DD}"/>
          </ac:picMkLst>
        </pc:picChg>
        <pc:picChg chg="add">
          <ac:chgData name="B. Pan" userId="c8a30f470f0d9684" providerId="LiveId" clId="{CF6CAC67-DAC6-A74D-A5AE-B5A97793C3F2}" dt="2025-11-26T21:25:49.304" v="735" actId="26606"/>
          <ac:picMkLst>
            <pc:docMk/>
            <pc:sldMk cId="814229348" sldId="268"/>
            <ac:picMk id="4117" creationId="{25CED634-E2D0-4AB7-96DD-816C9B52C5CF}"/>
          </ac:picMkLst>
        </pc:picChg>
        <pc:cxnChg chg="add">
          <ac:chgData name="B. Pan" userId="c8a30f470f0d9684" providerId="LiveId" clId="{CF6CAC67-DAC6-A74D-A5AE-B5A97793C3F2}" dt="2025-11-26T21:25:49.304" v="735" actId="26606"/>
          <ac:cxnSpMkLst>
            <pc:docMk/>
            <pc:sldMk cId="814229348" sldId="268"/>
            <ac:cxnSpMk id="4107" creationId="{FBD463FC-4CA8-4FF4-85A3-AF9F4B98D210}"/>
          </ac:cxnSpMkLst>
        </pc:cxnChg>
        <pc:cxnChg chg="add">
          <ac:chgData name="B. Pan" userId="c8a30f470f0d9684" providerId="LiveId" clId="{CF6CAC67-DAC6-A74D-A5AE-B5A97793C3F2}" dt="2025-11-26T21:25:49.304" v="735" actId="26606"/>
          <ac:cxnSpMkLst>
            <pc:docMk/>
            <pc:sldMk cId="814229348" sldId="268"/>
            <ac:cxnSpMk id="4109" creationId="{BECF35C3-8B44-4F4B-BD25-4C01823DB22A}"/>
          </ac:cxnSpMkLst>
        </pc:cxnChg>
      </pc:sldChg>
      <pc:sldChg chg="modSp mod">
        <pc:chgData name="B. Pan" userId="c8a30f470f0d9684" providerId="LiveId" clId="{CF6CAC67-DAC6-A74D-A5AE-B5A97793C3F2}" dt="2025-12-01T03:37:27.088" v="1558" actId="20577"/>
        <pc:sldMkLst>
          <pc:docMk/>
          <pc:sldMk cId="1388068893" sldId="269"/>
        </pc:sldMkLst>
        <pc:spChg chg="mod">
          <ac:chgData name="B. Pan" userId="c8a30f470f0d9684" providerId="LiveId" clId="{CF6CAC67-DAC6-A74D-A5AE-B5A97793C3F2}" dt="2025-12-01T03:37:27.088" v="1558" actId="20577"/>
          <ac:spMkLst>
            <pc:docMk/>
            <pc:sldMk cId="1388068893" sldId="269"/>
            <ac:spMk id="3" creationId="{3EC38C7F-7883-C448-BA33-0E97ECAAF7D7}"/>
          </ac:spMkLst>
        </pc:spChg>
      </pc:sldChg>
      <pc:sldChg chg="addSp modSp del mod">
        <pc:chgData name="B. Pan" userId="c8a30f470f0d9684" providerId="LiveId" clId="{CF6CAC67-DAC6-A74D-A5AE-B5A97793C3F2}" dt="2025-12-01T03:42:25.327" v="1561" actId="2696"/>
        <pc:sldMkLst>
          <pc:docMk/>
          <pc:sldMk cId="2094870348" sldId="270"/>
        </pc:sldMkLst>
      </pc:sldChg>
      <pc:sldChg chg="addSp delSp modSp mod setBg">
        <pc:chgData name="B. Pan" userId="c8a30f470f0d9684" providerId="LiveId" clId="{CF6CAC67-DAC6-A74D-A5AE-B5A97793C3F2}" dt="2025-11-30T23:45:42.796" v="1512" actId="1076"/>
        <pc:sldMkLst>
          <pc:docMk/>
          <pc:sldMk cId="1338710018" sldId="271"/>
        </pc:sldMkLst>
        <pc:spChg chg="mod">
          <ac:chgData name="B. Pan" userId="c8a30f470f0d9684" providerId="LiveId" clId="{CF6CAC67-DAC6-A74D-A5AE-B5A97793C3F2}" dt="2025-11-26T20:59:41.405" v="341" actId="26606"/>
          <ac:spMkLst>
            <pc:docMk/>
            <pc:sldMk cId="1338710018" sldId="271"/>
            <ac:spMk id="2" creationId="{DC4C1101-83DB-5109-DFD4-2CB952B52991}"/>
          </ac:spMkLst>
        </pc:spChg>
        <pc:spChg chg="add mod">
          <ac:chgData name="B. Pan" userId="c8a30f470f0d9684" providerId="LiveId" clId="{CF6CAC67-DAC6-A74D-A5AE-B5A97793C3F2}" dt="2025-11-30T23:45:42.796" v="1512" actId="1076"/>
          <ac:spMkLst>
            <pc:docMk/>
            <pc:sldMk cId="1338710018" sldId="271"/>
            <ac:spMk id="12" creationId="{D06934BE-5BAF-45D4-0D92-0F78051CEB4A}"/>
          </ac:spMkLst>
        </pc:spChg>
        <pc:picChg chg="add mod">
          <ac:chgData name="B. Pan" userId="c8a30f470f0d9684" providerId="LiveId" clId="{CF6CAC67-DAC6-A74D-A5AE-B5A97793C3F2}" dt="2025-11-30T23:44:13.596" v="1502" actId="1076"/>
          <ac:picMkLst>
            <pc:docMk/>
            <pc:sldMk cId="1338710018" sldId="271"/>
            <ac:picMk id="11" creationId="{3AF92EF6-860B-3D34-E73A-88B9B5D96853}"/>
          </ac:picMkLst>
        </pc:picChg>
      </pc:sldChg>
      <pc:sldChg chg="addSp delSp modSp del">
        <pc:chgData name="B. Pan" userId="c8a30f470f0d9684" providerId="LiveId" clId="{CF6CAC67-DAC6-A74D-A5AE-B5A97793C3F2}" dt="2025-11-26T21:22:05.714" v="724" actId="2696"/>
        <pc:sldMkLst>
          <pc:docMk/>
          <pc:sldMk cId="1413181427" sldId="272"/>
        </pc:sldMkLst>
      </pc:sldChg>
      <pc:sldChg chg="addSp delSp modSp mod modAnim">
        <pc:chgData name="B. Pan" userId="c8a30f470f0d9684" providerId="LiveId" clId="{CF6CAC67-DAC6-A74D-A5AE-B5A97793C3F2}" dt="2025-12-01T03:42:18.122" v="1560" actId="1076"/>
        <pc:sldMkLst>
          <pc:docMk/>
          <pc:sldMk cId="2432761850" sldId="273"/>
        </pc:sldMkLst>
        <pc:spChg chg="mod">
          <ac:chgData name="B. Pan" userId="c8a30f470f0d9684" providerId="LiveId" clId="{CF6CAC67-DAC6-A74D-A5AE-B5A97793C3F2}" dt="2025-11-26T21:14:34.247" v="712" actId="20577"/>
          <ac:spMkLst>
            <pc:docMk/>
            <pc:sldMk cId="2432761850" sldId="273"/>
            <ac:spMk id="3" creationId="{9533F552-09E2-BB1A-F92B-F47C8093261F}"/>
          </ac:spMkLst>
        </pc:spChg>
        <pc:spChg chg="add mod">
          <ac:chgData name="B. Pan" userId="c8a30f470f0d9684" providerId="LiveId" clId="{CF6CAC67-DAC6-A74D-A5AE-B5A97793C3F2}" dt="2025-11-30T22:54:36.669" v="1266" actId="1076"/>
          <ac:spMkLst>
            <pc:docMk/>
            <pc:sldMk cId="2432761850" sldId="273"/>
            <ac:spMk id="8" creationId="{4B428D5B-FD96-914D-5FD5-4DC7E6D3653D}"/>
          </ac:spMkLst>
        </pc:spChg>
        <pc:picChg chg="add mod">
          <ac:chgData name="B. Pan" userId="c8a30f470f0d9684" providerId="LiveId" clId="{CF6CAC67-DAC6-A74D-A5AE-B5A97793C3F2}" dt="2025-11-26T21:09:48.225" v="457" actId="1076"/>
          <ac:picMkLst>
            <pc:docMk/>
            <pc:sldMk cId="2432761850" sldId="273"/>
            <ac:picMk id="4" creationId="{DA6BF296-9A23-1BD3-0D0B-5AF02C07B8E5}"/>
          </ac:picMkLst>
        </pc:picChg>
        <pc:picChg chg="add mod">
          <ac:chgData name="B. Pan" userId="c8a30f470f0d9684" providerId="LiveId" clId="{CF6CAC67-DAC6-A74D-A5AE-B5A97793C3F2}" dt="2025-12-01T03:42:18.122" v="1560" actId="1076"/>
          <ac:picMkLst>
            <pc:docMk/>
            <pc:sldMk cId="2432761850" sldId="273"/>
            <ac:picMk id="9" creationId="{A02A1453-B503-92A1-8622-0A1F3DC86F01}"/>
          </ac:picMkLst>
        </pc:picChg>
      </pc:sldChg>
      <pc:sldChg chg="addSp delSp modSp new mod">
        <pc:chgData name="B. Pan" userId="c8a30f470f0d9684" providerId="LiveId" clId="{CF6CAC67-DAC6-A74D-A5AE-B5A97793C3F2}" dt="2025-11-30T01:29:11.936" v="1239" actId="20577"/>
        <pc:sldMkLst>
          <pc:docMk/>
          <pc:sldMk cId="4232340273" sldId="274"/>
        </pc:sldMkLst>
        <pc:spChg chg="add mod">
          <ac:chgData name="B. Pan" userId="c8a30f470f0d9684" providerId="LiveId" clId="{CF6CAC67-DAC6-A74D-A5AE-B5A97793C3F2}" dt="2025-11-30T01:28:54.314" v="1209" actId="1076"/>
          <ac:spMkLst>
            <pc:docMk/>
            <pc:sldMk cId="4232340273" sldId="274"/>
            <ac:spMk id="3" creationId="{FDEE7748-D874-32A7-86CC-D060A03D2F2C}"/>
          </ac:spMkLst>
        </pc:spChg>
        <pc:spChg chg="add mod">
          <ac:chgData name="B. Pan" userId="c8a30f470f0d9684" providerId="LiveId" clId="{CF6CAC67-DAC6-A74D-A5AE-B5A97793C3F2}" dt="2025-11-30T01:28:34.873" v="1207" actId="1076"/>
          <ac:spMkLst>
            <pc:docMk/>
            <pc:sldMk cId="4232340273" sldId="274"/>
            <ac:spMk id="5" creationId="{BD5F7D10-804C-CD65-6ADD-B851D068BC43}"/>
          </ac:spMkLst>
        </pc:spChg>
        <pc:spChg chg="add mod">
          <ac:chgData name="B. Pan" userId="c8a30f470f0d9684" providerId="LiveId" clId="{CF6CAC67-DAC6-A74D-A5AE-B5A97793C3F2}" dt="2025-11-30T01:29:11.936" v="1239" actId="20577"/>
          <ac:spMkLst>
            <pc:docMk/>
            <pc:sldMk cId="4232340273" sldId="274"/>
            <ac:spMk id="6" creationId="{CC4A41FB-C48E-9E5F-5A40-C1E611858E8D}"/>
          </ac:spMkLst>
        </pc:spChg>
        <pc:picChg chg="add mod">
          <ac:chgData name="B. Pan" userId="c8a30f470f0d9684" providerId="LiveId" clId="{CF6CAC67-DAC6-A74D-A5AE-B5A97793C3F2}" dt="2025-11-23T20:43:16.238" v="7" actId="1076"/>
          <ac:picMkLst>
            <pc:docMk/>
            <pc:sldMk cId="4232340273" sldId="274"/>
            <ac:picMk id="4" creationId="{25B34C68-708D-5E5B-DD2E-398AA9517F44}"/>
          </ac:picMkLst>
        </pc:picChg>
      </pc:sldChg>
      <pc:sldChg chg="modSp new mod">
        <pc:chgData name="B. Pan" userId="c8a30f470f0d9684" providerId="LiveId" clId="{CF6CAC67-DAC6-A74D-A5AE-B5A97793C3F2}" dt="2025-11-26T20:56:23.556" v="245" actId="20577"/>
        <pc:sldMkLst>
          <pc:docMk/>
          <pc:sldMk cId="2272743540" sldId="275"/>
        </pc:sldMkLst>
        <pc:spChg chg="mod">
          <ac:chgData name="B. Pan" userId="c8a30f470f0d9684" providerId="LiveId" clId="{CF6CAC67-DAC6-A74D-A5AE-B5A97793C3F2}" dt="2025-11-26T20:54:54.905" v="102" actId="20577"/>
          <ac:spMkLst>
            <pc:docMk/>
            <pc:sldMk cId="2272743540" sldId="275"/>
            <ac:spMk id="2" creationId="{20AA1D63-A10C-C481-9B49-1552F44A1D0E}"/>
          </ac:spMkLst>
        </pc:spChg>
        <pc:spChg chg="mod">
          <ac:chgData name="B. Pan" userId="c8a30f470f0d9684" providerId="LiveId" clId="{CF6CAC67-DAC6-A74D-A5AE-B5A97793C3F2}" dt="2025-11-26T20:56:23.556" v="245" actId="20577"/>
          <ac:spMkLst>
            <pc:docMk/>
            <pc:sldMk cId="2272743540" sldId="275"/>
            <ac:spMk id="3" creationId="{87D02146-BD18-2A01-FF77-5590C466B581}"/>
          </ac:spMkLst>
        </pc:spChg>
      </pc:sldChg>
      <pc:sldChg chg="addSp delSp modSp new mod">
        <pc:chgData name="B. Pan" userId="c8a30f470f0d9684" providerId="LiveId" clId="{CF6CAC67-DAC6-A74D-A5AE-B5A97793C3F2}" dt="2025-11-30T22:56:35.424" v="1328" actId="20577"/>
        <pc:sldMkLst>
          <pc:docMk/>
          <pc:sldMk cId="1371876223" sldId="276"/>
        </pc:sldMkLst>
        <pc:spChg chg="mod">
          <ac:chgData name="B. Pan" userId="c8a30f470f0d9684" providerId="LiveId" clId="{CF6CAC67-DAC6-A74D-A5AE-B5A97793C3F2}" dt="2025-11-26T21:11:45.316" v="556"/>
          <ac:spMkLst>
            <pc:docMk/>
            <pc:sldMk cId="1371876223" sldId="276"/>
            <ac:spMk id="2" creationId="{0DD76837-9C26-6302-78F0-45F6D9376BD1}"/>
          </ac:spMkLst>
        </pc:spChg>
        <pc:spChg chg="mod">
          <ac:chgData name="B. Pan" userId="c8a30f470f0d9684" providerId="LiveId" clId="{CF6CAC67-DAC6-A74D-A5AE-B5A97793C3F2}" dt="2025-11-30T22:56:35.424" v="1328" actId="20577"/>
          <ac:spMkLst>
            <pc:docMk/>
            <pc:sldMk cId="1371876223" sldId="276"/>
            <ac:spMk id="3" creationId="{9509598A-2B14-0AF8-8BBD-20F8717FD95A}"/>
          </ac:spMkLst>
        </pc:spChg>
      </pc:sldChg>
      <pc:sldChg chg="new del">
        <pc:chgData name="B. Pan" userId="c8a30f470f0d9684" providerId="LiveId" clId="{CF6CAC67-DAC6-A74D-A5AE-B5A97793C3F2}" dt="2025-11-26T21:11:33.134" v="553" actId="2696"/>
        <pc:sldMkLst>
          <pc:docMk/>
          <pc:sldMk cId="2008802195" sldId="276"/>
        </pc:sldMkLst>
      </pc:sldChg>
      <pc:sldChg chg="addSp delSp modSp new mod setBg">
        <pc:chgData name="B. Pan" userId="c8a30f470f0d9684" providerId="LiveId" clId="{CF6CAC67-DAC6-A74D-A5AE-B5A97793C3F2}" dt="2025-11-30T23:55:57.706" v="1537" actId="15"/>
        <pc:sldMkLst>
          <pc:docMk/>
          <pc:sldMk cId="1122436232" sldId="277"/>
        </pc:sldMkLst>
        <pc:spChg chg="mod">
          <ac:chgData name="B. Pan" userId="c8a30f470f0d9684" providerId="LiveId" clId="{CF6CAC67-DAC6-A74D-A5AE-B5A97793C3F2}" dt="2025-11-26T21:23:12.746" v="730" actId="26606"/>
          <ac:spMkLst>
            <pc:docMk/>
            <pc:sldMk cId="1122436232" sldId="277"/>
            <ac:spMk id="2" creationId="{D4EA8042-B35E-E762-0951-0269C267D516}"/>
          </ac:spMkLst>
        </pc:spChg>
        <pc:spChg chg="add mod">
          <ac:chgData name="B. Pan" userId="c8a30f470f0d9684" providerId="LiveId" clId="{CF6CAC67-DAC6-A74D-A5AE-B5A97793C3F2}" dt="2025-11-30T23:55:57.706" v="1537" actId="15"/>
          <ac:spMkLst>
            <pc:docMk/>
            <pc:sldMk cId="1122436232" sldId="277"/>
            <ac:spMk id="5" creationId="{AB0954F4-FF63-74C6-45ED-744B7CD85667}"/>
          </ac:spMkLst>
        </pc:spChg>
        <pc:picChg chg="add mod">
          <ac:chgData name="B. Pan" userId="c8a30f470f0d9684" providerId="LiveId" clId="{CF6CAC67-DAC6-A74D-A5AE-B5A97793C3F2}" dt="2025-11-26T21:23:24.147" v="732" actId="1076"/>
          <ac:picMkLst>
            <pc:docMk/>
            <pc:sldMk cId="1122436232" sldId="277"/>
            <ac:picMk id="3074" creationId="{6C099EE5-293F-B029-01BF-DCF019BECDCC}"/>
          </ac:picMkLst>
        </pc:picChg>
      </pc:sldChg>
      <pc:sldChg chg="modSp new mod modNotesTx">
        <pc:chgData name="B. Pan" userId="c8a30f470f0d9684" providerId="LiveId" clId="{CF6CAC67-DAC6-A74D-A5AE-B5A97793C3F2}" dt="2025-12-02T00:32:15.211" v="2375" actId="20577"/>
        <pc:sldMkLst>
          <pc:docMk/>
          <pc:sldMk cId="372444889" sldId="278"/>
        </pc:sldMkLst>
        <pc:spChg chg="mod">
          <ac:chgData name="B. Pan" userId="c8a30f470f0d9684" providerId="LiveId" clId="{CF6CAC67-DAC6-A74D-A5AE-B5A97793C3F2}" dt="2025-11-27T00:36:46.306" v="766" actId="20577"/>
          <ac:spMkLst>
            <pc:docMk/>
            <pc:sldMk cId="372444889" sldId="278"/>
            <ac:spMk id="2" creationId="{C87BCA5D-B51A-F43A-CF30-7C79AB4EC144}"/>
          </ac:spMkLst>
        </pc:spChg>
        <pc:spChg chg="mod">
          <ac:chgData name="B. Pan" userId="c8a30f470f0d9684" providerId="LiveId" clId="{CF6CAC67-DAC6-A74D-A5AE-B5A97793C3F2}" dt="2025-12-01T21:14:18.088" v="1729" actId="12"/>
          <ac:spMkLst>
            <pc:docMk/>
            <pc:sldMk cId="372444889" sldId="278"/>
            <ac:spMk id="3" creationId="{642BCD9D-2ADA-AF51-A830-AEA4510D97CB}"/>
          </ac:spMkLst>
        </pc:spChg>
      </pc:sldChg>
      <pc:sldChg chg="delSp modSp add mod ord modAnim">
        <pc:chgData name="B. Pan" userId="c8a30f470f0d9684" providerId="LiveId" clId="{CF6CAC67-DAC6-A74D-A5AE-B5A97793C3F2}" dt="2025-12-01T21:40:21.272" v="1912" actId="27636"/>
        <pc:sldMkLst>
          <pc:docMk/>
          <pc:sldMk cId="653596684" sldId="279"/>
        </pc:sldMkLst>
        <pc:spChg chg="mod">
          <ac:chgData name="B. Pan" userId="c8a30f470f0d9684" providerId="LiveId" clId="{CF6CAC67-DAC6-A74D-A5AE-B5A97793C3F2}" dt="2025-12-01T21:40:21.272" v="1912" actId="27636"/>
          <ac:spMkLst>
            <pc:docMk/>
            <pc:sldMk cId="653596684" sldId="279"/>
            <ac:spMk id="3" creationId="{9072A5D0-AD1A-9D82-E22A-A43BADB08DC0}"/>
          </ac:spMkLst>
        </pc:spChg>
      </pc:sldChg>
      <pc:sldChg chg="delSp modSp add mod delAnim modAnim">
        <pc:chgData name="B. Pan" userId="c8a30f470f0d9684" providerId="LiveId" clId="{CF6CAC67-DAC6-A74D-A5AE-B5A97793C3F2}" dt="2025-12-01T21:35:42.677" v="1910" actId="20577"/>
        <pc:sldMkLst>
          <pc:docMk/>
          <pc:sldMk cId="1020930216" sldId="280"/>
        </pc:sldMkLst>
        <pc:spChg chg="mod">
          <ac:chgData name="B. Pan" userId="c8a30f470f0d9684" providerId="LiveId" clId="{CF6CAC67-DAC6-A74D-A5AE-B5A97793C3F2}" dt="2025-12-01T21:35:42.677" v="1910" actId="20577"/>
          <ac:spMkLst>
            <pc:docMk/>
            <pc:sldMk cId="1020930216" sldId="280"/>
            <ac:spMk id="3" creationId="{CDEDC41E-78C2-75F1-E9EB-E1D083C4EF24}"/>
          </ac:spMkLst>
        </pc:spChg>
      </pc:sldChg>
      <pc:sldChg chg="addSp delSp modSp add mod">
        <pc:chgData name="B. Pan" userId="c8a30f470f0d9684" providerId="LiveId" clId="{CF6CAC67-DAC6-A74D-A5AE-B5A97793C3F2}" dt="2025-12-01T03:22:38.474" v="1557" actId="14100"/>
        <pc:sldMkLst>
          <pc:docMk/>
          <pc:sldMk cId="1423929399" sldId="281"/>
        </pc:sldMkLst>
        <pc:spChg chg="del mod">
          <ac:chgData name="B. Pan" userId="c8a30f470f0d9684" providerId="LiveId" clId="{CF6CAC67-DAC6-A74D-A5AE-B5A97793C3F2}" dt="2025-12-01T03:22:09.346" v="1540" actId="478"/>
          <ac:spMkLst>
            <pc:docMk/>
            <pc:sldMk cId="1423929399" sldId="281"/>
            <ac:spMk id="3" creationId="{76FB4C08-C3E0-4A47-DB01-6FE7AEF6AC01}"/>
          </ac:spMkLst>
        </pc:spChg>
        <pc:picChg chg="add mod">
          <ac:chgData name="B. Pan" userId="c8a30f470f0d9684" providerId="LiveId" clId="{CF6CAC67-DAC6-A74D-A5AE-B5A97793C3F2}" dt="2025-12-01T03:22:33.841" v="1554" actId="1076"/>
          <ac:picMkLst>
            <pc:docMk/>
            <pc:sldMk cId="1423929399" sldId="281"/>
            <ac:picMk id="5" creationId="{974F2F15-B729-0B30-E402-CBB65907D235}"/>
          </ac:picMkLst>
        </pc:picChg>
        <pc:picChg chg="add mod">
          <ac:chgData name="B. Pan" userId="c8a30f470f0d9684" providerId="LiveId" clId="{CF6CAC67-DAC6-A74D-A5AE-B5A97793C3F2}" dt="2025-12-01T03:22:38.474" v="1557" actId="14100"/>
          <ac:picMkLst>
            <pc:docMk/>
            <pc:sldMk cId="1423929399" sldId="281"/>
            <ac:picMk id="7" creationId="{2B33BAC0-6F30-CCDA-25EC-712EE609BDD5}"/>
          </ac:picMkLst>
        </pc:picChg>
      </pc:sldChg>
      <pc:sldChg chg="modSp new mod">
        <pc:chgData name="B. Pan" userId="c8a30f470f0d9684" providerId="LiveId" clId="{CF6CAC67-DAC6-A74D-A5AE-B5A97793C3F2}" dt="2025-12-01T21:26:14.199" v="1782" actId="20577"/>
        <pc:sldMkLst>
          <pc:docMk/>
          <pc:sldMk cId="2578536040" sldId="282"/>
        </pc:sldMkLst>
        <pc:spChg chg="mod">
          <ac:chgData name="B. Pan" userId="c8a30f470f0d9684" providerId="LiveId" clId="{CF6CAC67-DAC6-A74D-A5AE-B5A97793C3F2}" dt="2025-12-01T21:19:48.064" v="1742" actId="20577"/>
          <ac:spMkLst>
            <pc:docMk/>
            <pc:sldMk cId="2578536040" sldId="282"/>
            <ac:spMk id="2" creationId="{3DA194D4-51EF-5E47-9CDE-29B7B2810E48}"/>
          </ac:spMkLst>
        </pc:spChg>
        <pc:spChg chg="mod">
          <ac:chgData name="B. Pan" userId="c8a30f470f0d9684" providerId="LiveId" clId="{CF6CAC67-DAC6-A74D-A5AE-B5A97793C3F2}" dt="2025-12-01T21:26:14.199" v="1782" actId="20577"/>
          <ac:spMkLst>
            <pc:docMk/>
            <pc:sldMk cId="2578536040" sldId="282"/>
            <ac:spMk id="3" creationId="{1BEB3A43-E5E3-C574-3A9E-86562E3A85B7}"/>
          </ac:spMkLst>
        </pc:spChg>
      </pc:sldChg>
    </pc:docChg>
  </pc:docChgLst>
</pc:chgInfo>
</file>

<file path=ppt/media/image1.jpg>
</file>

<file path=ppt/media/image10.png>
</file>

<file path=ppt/media/image11.gif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E890E-4F62-6344-BD0D-04E537A1ADB8}" type="datetimeFigureOut">
              <a:rPr lang="en-US" smtClean="0"/>
              <a:t>12/1/25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14516C-D3AE-A24F-9542-58ABE0C82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69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2008, one day it was fine, but overnight, the worm is all over the place... More than 15M computers are infected. And it was in 2008, not a lot people have computer! So it goes to show how fast and wide it was. So what </a:t>
            </a:r>
            <a:r>
              <a:rPr lang="en-US" dirty="0" err="1"/>
              <a:t>happended</a:t>
            </a:r>
            <a:r>
              <a:rPr lang="en-US" dirty="0"/>
              <a:t>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14516C-D3AE-A24F-9542-58ABE0C829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1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hope you start seeing a pattern… </a:t>
            </a:r>
          </a:p>
          <a:p>
            <a:r>
              <a:rPr lang="en-US" dirty="0"/>
              <a:t>What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14516C-D3AE-A24F-9542-58ABE0C829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43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11/29/25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-ieee-org.seattleu.idm.oclc.org/document/6547104/footnotes#footnotes-id-fn3" TargetMode="External"/><Relationship Id="rId2" Type="http://schemas.openxmlformats.org/officeDocument/2006/relationships/hyperlink" Target="https://www.icann.org/en/system/files/files/conficker-summary-review-07may10-en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i-hole/pi-hole" TargetMode="External"/><Relationship Id="rId4" Type="http://schemas.openxmlformats.org/officeDocument/2006/relationships/hyperlink" Target="https://ieeexplore-ieee-org.seattleu.idm.oclc.org/document/6703693/references#references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F6987-91AC-AE01-1F7A-4017EF895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DNS Sinkhole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AB11D7-C5A6-E294-76D8-96D81AC7CF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Bo Pan</a:t>
            </a:r>
          </a:p>
        </p:txBody>
      </p:sp>
    </p:spTree>
    <p:extLst>
      <p:ext uri="{BB962C8B-B14F-4D97-AF65-F5344CB8AC3E}">
        <p14:creationId xmlns:p14="http://schemas.microsoft.com/office/powerpoint/2010/main" val="1292054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A8042-B35E-E762-0951-0269C267D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solution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0954F4-FF63-74C6-45ED-744B7CD85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5622284" cy="3450613"/>
          </a:xfrm>
        </p:spPr>
        <p:txBody>
          <a:bodyPr>
            <a:normAutofit fontScale="70000" lnSpcReduction="20000"/>
          </a:bodyPr>
          <a:lstStyle/>
          <a:p>
            <a:endParaRPr lang="en-US" b="1" dirty="0"/>
          </a:p>
          <a:p>
            <a:pPr marL="0" indent="0">
              <a:buNone/>
            </a:pPr>
            <a:r>
              <a:rPr lang="en-US" b="1" dirty="0"/>
              <a:t>1. Global Domain Pre-registration (</a:t>
            </a:r>
            <a:r>
              <a:rPr lang="en-US" b="1" dirty="0" err="1"/>
              <a:t>Sinkholing</a:t>
            </a:r>
            <a:r>
              <a:rPr lang="en-US" b="1" dirty="0"/>
              <a:t> at the source)</a:t>
            </a:r>
          </a:p>
          <a:p>
            <a:pPr lvl="1"/>
            <a:r>
              <a:rPr lang="en-US" dirty="0" err="1"/>
              <a:t>Conficker’s</a:t>
            </a:r>
            <a:r>
              <a:rPr lang="en-US" dirty="0"/>
              <a:t> DGA generates thousands of domains every day.</a:t>
            </a:r>
          </a:p>
          <a:p>
            <a:pPr lvl="1"/>
            <a:r>
              <a:rPr lang="en-US" dirty="0"/>
              <a:t>Security teams (</a:t>
            </a:r>
            <a:r>
              <a:rPr lang="en-US" dirty="0" err="1"/>
              <a:t>Conficker</a:t>
            </a:r>
            <a:r>
              <a:rPr lang="en-US" dirty="0"/>
              <a:t> Working Group) </a:t>
            </a:r>
            <a:r>
              <a:rPr lang="en-US" b="1" dirty="0"/>
              <a:t>pre-registered these domains</a:t>
            </a:r>
            <a:r>
              <a:rPr lang="en-US" dirty="0"/>
              <a:t> before the malware tried to use them.</a:t>
            </a:r>
          </a:p>
          <a:p>
            <a:pPr lvl="1"/>
            <a:r>
              <a:rPr lang="en-US" dirty="0"/>
              <a:t>This ensures that </a:t>
            </a:r>
            <a:r>
              <a:rPr lang="en-US" b="1" dirty="0"/>
              <a:t>any infected machine trying to resolve a DGA domain hits a safe sinkhole server</a:t>
            </a:r>
            <a:r>
              <a:rPr lang="en-US" dirty="0"/>
              <a:t> instead of the real C2.</a:t>
            </a:r>
          </a:p>
          <a:p>
            <a:pPr marL="0" indent="0">
              <a:buNone/>
            </a:pPr>
            <a:r>
              <a:rPr lang="en-US" b="1" dirty="0"/>
              <a:t>2. Local DNS Blocking</a:t>
            </a:r>
          </a:p>
          <a:p>
            <a:pPr lvl="1"/>
            <a:r>
              <a:rPr lang="en-US" dirty="0"/>
              <a:t>Organizations or home users can run a </a:t>
            </a:r>
            <a:r>
              <a:rPr lang="en-US" b="1" dirty="0"/>
              <a:t>DNS filter</a:t>
            </a:r>
            <a:endParaRPr lang="en-US" dirty="0"/>
          </a:p>
          <a:p>
            <a:pPr lvl="1"/>
            <a:r>
              <a:rPr lang="en-US" dirty="0"/>
              <a:t>Any request for known malicious domains (from blocklists or observed DGA domains) is </a:t>
            </a:r>
            <a:r>
              <a:rPr lang="en-US" b="1" dirty="0"/>
              <a:t>intercepted locally</a:t>
            </a:r>
            <a:r>
              <a:rPr lang="en-US" dirty="0"/>
              <a:t> and redirected to a safe address or blocked.</a:t>
            </a:r>
          </a:p>
        </p:txBody>
      </p:sp>
      <p:pic>
        <p:nvPicPr>
          <p:cNvPr id="3074" name="Picture 2" descr="Download Comedy The Office (US) TV Show Gif">
            <a:extLst>
              <a:ext uri="{FF2B5EF4-FFF2-40B4-BE49-F238E27FC236}">
                <a16:creationId xmlns:a16="http://schemas.microsoft.com/office/drawing/2014/main" id="{6C099EE5-293F-B029-01BF-DCF019BEC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33369" y="2274526"/>
            <a:ext cx="4281496" cy="2918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436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4102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105" name="Picture 4104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107" name="Straight Connector 4106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9" name="Straight Connector 4108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4111" name="Rectangle 4110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3" name="Rectangle 4112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85E4E0-17CA-33B7-6504-D5E4FAF19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/>
              <a:t>SINKHOLE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346CB-B9BB-87AD-F4EC-4FC2726B3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2617" y="3531204"/>
            <a:ext cx="4171479" cy="1610643"/>
          </a:xfrm>
        </p:spPr>
        <p:txBody>
          <a:bodyPr vert="horz" lIns="91440" tIns="91440" rIns="91440" bIns="91440" rtlCol="0">
            <a:normAutofit/>
          </a:bodyPr>
          <a:lstStyle/>
          <a:p>
            <a:pPr marL="0" indent="0">
              <a:buNone/>
            </a:pPr>
            <a:r>
              <a:rPr lang="en-US" sz="1600" cap="all" dirty="0"/>
              <a:t>Feel free to ride along!</a:t>
            </a:r>
          </a:p>
        </p:txBody>
      </p:sp>
      <p:cxnSp>
        <p:nvCxnSpPr>
          <p:cNvPr id="4115" name="Straight Connector 4114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Lets Do It GIFs - Find &amp; Share on GIPHY">
            <a:extLst>
              <a:ext uri="{FF2B5EF4-FFF2-40B4-BE49-F238E27FC236}">
                <a16:creationId xmlns:a16="http://schemas.microsoft.com/office/drawing/2014/main" id="{43228D16-C5DF-8494-1ECE-485B24B62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4411" y="1069113"/>
            <a:ext cx="4960442" cy="413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7" name="Picture 4116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119" name="Straight Connector 4118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229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A5E53-F672-4561-D50A-9121CB853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38C7F-7883-C448-BA33-0E97ECAAF7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Device set up (done)</a:t>
            </a:r>
          </a:p>
          <a:p>
            <a:r>
              <a:rPr lang="en-US" dirty="0"/>
              <a:t>Set </a:t>
            </a:r>
            <a:r>
              <a:rPr lang="en-US" dirty="0" err="1"/>
              <a:t>dns</a:t>
            </a:r>
            <a:r>
              <a:rPr lang="en-US" dirty="0"/>
              <a:t> </a:t>
            </a:r>
            <a:r>
              <a:rPr lang="en-US" dirty="0" err="1"/>
              <a:t>ip</a:t>
            </a:r>
            <a:r>
              <a:rPr lang="en-US" dirty="0"/>
              <a:t> to </a:t>
            </a:r>
            <a:r>
              <a:rPr lang="en-US" dirty="0" err="1"/>
              <a:t>xxx.xxx.xxx.xxx</a:t>
            </a:r>
            <a:endParaRPr lang="en-US" dirty="0"/>
          </a:p>
          <a:p>
            <a:r>
              <a:rPr lang="en-US" dirty="0"/>
              <a:t>Open up </a:t>
            </a:r>
            <a:r>
              <a:rPr lang="en-US" dirty="0" err="1"/>
              <a:t>zhiju.me</a:t>
            </a:r>
            <a:endParaRPr lang="en-US" dirty="0"/>
          </a:p>
          <a:p>
            <a:r>
              <a:rPr lang="en-US" dirty="0"/>
              <a:t>Open incognito window (to avoid browser history)</a:t>
            </a:r>
          </a:p>
          <a:p>
            <a:r>
              <a:rPr lang="en-US" dirty="0"/>
              <a:t>Open terminal – </a:t>
            </a:r>
            <a:r>
              <a:rPr lang="en-US" dirty="0" err="1"/>
              <a:t>nslookup</a:t>
            </a:r>
            <a:r>
              <a:rPr lang="en-US" dirty="0"/>
              <a:t> </a:t>
            </a:r>
            <a:r>
              <a:rPr lang="en-US" dirty="0" err="1"/>
              <a:t>zhiju.me</a:t>
            </a:r>
            <a:endParaRPr lang="en-US" dirty="0"/>
          </a:p>
          <a:p>
            <a:r>
              <a:rPr lang="en-US" dirty="0"/>
              <a:t>Notice the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addr</a:t>
            </a:r>
            <a:r>
              <a:rPr lang="en-US" dirty="0"/>
              <a:t> returned from pi-hole</a:t>
            </a:r>
          </a:p>
          <a:p>
            <a:r>
              <a:rPr lang="en-US" dirty="0"/>
              <a:t>Bonus!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6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89A3D-67E6-92F5-FD3A-F72100320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3F552-09E2-BB1A-F92B-F47C80932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not resolve the attack directly</a:t>
            </a:r>
          </a:p>
        </p:txBody>
      </p:sp>
      <p:pic>
        <p:nvPicPr>
          <p:cNvPr id="4" name="Picture 3" descr="A diagram of a life cycle&#10;&#10;AI-generated content may be incorrect.">
            <a:extLst>
              <a:ext uri="{FF2B5EF4-FFF2-40B4-BE49-F238E27FC236}">
                <a16:creationId xmlns:a16="http://schemas.microsoft.com/office/drawing/2014/main" id="{DA6BF296-9A23-1BD3-0D0B-5AF02C07B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3774" y="2015732"/>
            <a:ext cx="3918528" cy="394814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4B428D5B-FD96-914D-5FD5-4DC7E6D3653D}"/>
              </a:ext>
            </a:extLst>
          </p:cNvPr>
          <p:cNvSpPr/>
          <p:nvPr/>
        </p:nvSpPr>
        <p:spPr>
          <a:xfrm>
            <a:off x="7420132" y="4766872"/>
            <a:ext cx="1798819" cy="5546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2A1453-B503-92A1-8622-0A1F3DC86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9" y="2845487"/>
            <a:ext cx="3742062" cy="311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761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76837-9C26-6302-78F0-45F6D9376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9598A-2B14-0AF8-8BBD-20F8717FD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dns</a:t>
            </a:r>
            <a:r>
              <a:rPr lang="en-US" dirty="0"/>
              <a:t> works</a:t>
            </a:r>
          </a:p>
          <a:p>
            <a:r>
              <a:rPr lang="en-US" dirty="0"/>
              <a:t>2 case study</a:t>
            </a:r>
          </a:p>
          <a:p>
            <a:r>
              <a:rPr lang="en-US" dirty="0"/>
              <a:t>Live demo</a:t>
            </a:r>
          </a:p>
          <a:p>
            <a:r>
              <a:rPr lang="en-US" dirty="0"/>
              <a:t>AD blocking</a:t>
            </a:r>
          </a:p>
          <a:p>
            <a:r>
              <a:rPr lang="en-US" dirty="0"/>
              <a:t>Limitation</a:t>
            </a:r>
          </a:p>
        </p:txBody>
      </p:sp>
    </p:spTree>
    <p:extLst>
      <p:ext uri="{BB962C8B-B14F-4D97-AF65-F5344CB8AC3E}">
        <p14:creationId xmlns:p14="http://schemas.microsoft.com/office/powerpoint/2010/main" val="1371876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467B9-5C52-D3DC-D793-44CF3077C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65B10-0F37-3ECC-7405-1499DFBB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74F2F15-B729-0B30-E402-CBB65907D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63" y="2373549"/>
            <a:ext cx="5128236" cy="3679932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33BAC0-6F30-CCDA-25EC-712EE609B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193" y="2373550"/>
            <a:ext cx="5500466" cy="367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29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194D4-51EF-5E47-9CDE-29B7B281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B3A43-E5E3-C574-3A9E-86562E3A85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dirty="0"/>
              <a:t>D. Piscitello, “</a:t>
            </a:r>
            <a:r>
              <a:rPr lang="en-US" dirty="0" err="1"/>
              <a:t>Conficker</a:t>
            </a:r>
            <a:r>
              <a:rPr lang="en-US" dirty="0"/>
              <a:t> Summary and Review,” ICANN, May 11, 2010. [Online]. Available: </a:t>
            </a:r>
            <a:r>
              <a:rPr lang="en-US" dirty="0">
                <a:hlinkClick r:id="rId2"/>
              </a:rPr>
              <a:t>https://www.icann.org/en/system/files/files/conficker-summary-review-07may10-en.pdf</a:t>
            </a:r>
            <a:endParaRPr lang="en-US" dirty="0"/>
          </a:p>
          <a:p>
            <a:r>
              <a:rPr lang="en-US" dirty="0"/>
              <a:t>C. Rossow </a:t>
            </a:r>
            <a:r>
              <a:rPr lang="en-US" i="1" dirty="0"/>
              <a:t>et al</a:t>
            </a:r>
            <a:r>
              <a:rPr lang="en-US" dirty="0"/>
              <a:t>., "</a:t>
            </a:r>
            <a:r>
              <a:rPr lang="en-US" dirty="0" err="1"/>
              <a:t>SoK</a:t>
            </a:r>
            <a:r>
              <a:rPr lang="en-US" dirty="0"/>
              <a:t>: P2PWNED - Modeling and Evaluating the Resilience of Peer-to-Peer Botnets," </a:t>
            </a:r>
            <a:r>
              <a:rPr lang="en-US" i="1" dirty="0"/>
              <a:t>2013 IEEE Symposium on Security and Privacy</a:t>
            </a:r>
            <a:r>
              <a:rPr lang="en-US" dirty="0"/>
              <a:t>, Berkeley, CA, USA, 2013, pp. 97-111, </a:t>
            </a:r>
            <a:r>
              <a:rPr lang="en-US" dirty="0" err="1"/>
              <a:t>doi</a:t>
            </a:r>
            <a:r>
              <a:rPr lang="en-US" dirty="0"/>
              <a:t>: 10.1109/SP.2013.17. [Online]. Available: </a:t>
            </a:r>
            <a:r>
              <a:rPr lang="en-US" dirty="0">
                <a:hlinkClick r:id="rId3"/>
              </a:rPr>
              <a:t>https://ieeexplore-ieee-org.seattleu.idm.oclc.org/document/6547104/footnotes#footnotes-id-fn3</a:t>
            </a:r>
            <a:endParaRPr lang="en-US" dirty="0"/>
          </a:p>
          <a:p>
            <a:r>
              <a:rPr lang="en-US" dirty="0"/>
              <a:t>D. </a:t>
            </a:r>
            <a:r>
              <a:rPr lang="en-US" dirty="0" err="1"/>
              <a:t>Andriesse</a:t>
            </a:r>
            <a:r>
              <a:rPr lang="en-US" dirty="0"/>
              <a:t>, C. Rossow, B. Stone-Gross, D. </a:t>
            </a:r>
            <a:r>
              <a:rPr lang="en-US" dirty="0" err="1"/>
              <a:t>Plohmann</a:t>
            </a:r>
            <a:r>
              <a:rPr lang="en-US" dirty="0"/>
              <a:t> and H. Bos, "Highly resilient peer-to-peer botnets are here: An analysis of </a:t>
            </a:r>
            <a:r>
              <a:rPr lang="en-US" dirty="0" err="1"/>
              <a:t>Gameover</a:t>
            </a:r>
            <a:r>
              <a:rPr lang="en-US" dirty="0"/>
              <a:t> Zeus," </a:t>
            </a:r>
            <a:r>
              <a:rPr lang="en-US" i="1" dirty="0"/>
              <a:t>2013 8th International Conference on Malicious and Unwanted Software: "The Americas" (MALWARE)</a:t>
            </a:r>
            <a:r>
              <a:rPr lang="en-US" dirty="0"/>
              <a:t>, Fajardo, PR, USA, 2013, pp. 116-123, </a:t>
            </a:r>
            <a:r>
              <a:rPr lang="en-US" dirty="0" err="1"/>
              <a:t>doi</a:t>
            </a:r>
            <a:r>
              <a:rPr lang="en-US" dirty="0"/>
              <a:t>: 10.1109/MALWARE.2013.6703693. [Online]. Available: </a:t>
            </a:r>
            <a:r>
              <a:rPr lang="en-US" dirty="0">
                <a:hlinkClick r:id="rId4"/>
              </a:rPr>
              <a:t>https://ieeexplore-ieee-org.seattleu.idm.oclc.org/document/6703693/references#references</a:t>
            </a:r>
            <a:endParaRPr lang="en-US" dirty="0"/>
          </a:p>
          <a:p>
            <a:r>
              <a:rPr lang="en-US" dirty="0"/>
              <a:t>Pi-hole Developers, “Pi-hole: A black hole for Internet advertisements,” GitHub repository, </a:t>
            </a:r>
            <a:r>
              <a:rPr lang="en-US" dirty="0">
                <a:hlinkClick r:id="rId5"/>
              </a:rPr>
              <a:t>https://github.com/pi-hole/pi-hole</a:t>
            </a:r>
            <a:r>
              <a:rPr lang="en-US" dirty="0"/>
              <a:t> (accessed Dec. 1, 2025).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536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5B34C68-708D-5E5B-DD2E-398AA9517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753" y="2468351"/>
            <a:ext cx="6386214" cy="36127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5F7D10-804C-CD65-6ADD-B851D068BC43}"/>
              </a:ext>
            </a:extLst>
          </p:cNvPr>
          <p:cNvSpPr txBox="1"/>
          <p:nvPr/>
        </p:nvSpPr>
        <p:spPr>
          <a:xfrm>
            <a:off x="1424067" y="2468351"/>
            <a:ext cx="26037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THANK YOU!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EE7748-D874-32A7-86CC-D060A03D2F2C}"/>
              </a:ext>
            </a:extLst>
          </p:cNvPr>
          <p:cNvSpPr txBox="1"/>
          <p:nvPr/>
        </p:nvSpPr>
        <p:spPr>
          <a:xfrm>
            <a:off x="1424067" y="4964455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BoPann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4A41FB-C48E-9E5F-5A40-C1E611858E8D}"/>
              </a:ext>
            </a:extLst>
          </p:cNvPr>
          <p:cNvSpPr txBox="1"/>
          <p:nvPr/>
        </p:nvSpPr>
        <p:spPr>
          <a:xfrm>
            <a:off x="1469036" y="470691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Pi-hole set up tutorial:</a:t>
            </a:r>
          </a:p>
        </p:txBody>
      </p:sp>
    </p:spTree>
    <p:extLst>
      <p:ext uri="{BB962C8B-B14F-4D97-AF65-F5344CB8AC3E}">
        <p14:creationId xmlns:p14="http://schemas.microsoft.com/office/powerpoint/2010/main" val="4232340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A1D63-A10C-C481-9B49-1552F44A1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DNS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02146-BD18-2A01-FF77-5590C466B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DNS amplification (DDoS, flood attack)</a:t>
            </a:r>
          </a:p>
          <a:p>
            <a:r>
              <a:rPr lang="en-US" dirty="0"/>
              <a:t>DNS hijacking (MITM)</a:t>
            </a:r>
          </a:p>
          <a:p>
            <a:r>
              <a:rPr lang="en-US" dirty="0"/>
              <a:t>DNS cache poisoning or spoofing</a:t>
            </a:r>
          </a:p>
          <a:p>
            <a:r>
              <a:rPr lang="en-US" dirty="0"/>
              <a:t>Many more… </a:t>
            </a:r>
          </a:p>
        </p:txBody>
      </p:sp>
    </p:spTree>
    <p:extLst>
      <p:ext uri="{BB962C8B-B14F-4D97-AF65-F5344CB8AC3E}">
        <p14:creationId xmlns:p14="http://schemas.microsoft.com/office/powerpoint/2010/main" val="2272743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C1101-83DB-5109-DFD4-2CB952B52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DNS sinkhole for defending</a:t>
            </a:r>
          </a:p>
        </p:txBody>
      </p:sp>
      <p:pic>
        <p:nvPicPr>
          <p:cNvPr id="11" name="Content Placeholder 10" descr="A diagram of a book and a brick wall&#10;&#10;AI-generated content may be incorrect.">
            <a:extLst>
              <a:ext uri="{FF2B5EF4-FFF2-40B4-BE49-F238E27FC236}">
                <a16:creationId xmlns:a16="http://schemas.microsoft.com/office/drawing/2014/main" id="{3AF92EF6-860B-3D34-E73A-88B9B5D96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4950" y="2201542"/>
            <a:ext cx="9182100" cy="3429000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06934BE-5BAF-45D4-0D92-0F78051CEB4A}"/>
              </a:ext>
            </a:extLst>
          </p:cNvPr>
          <p:cNvSpPr txBox="1"/>
          <p:nvPr/>
        </p:nvSpPr>
        <p:spPr>
          <a:xfrm>
            <a:off x="9929150" y="5261210"/>
            <a:ext cx="757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Bonus</a:t>
            </a:r>
          </a:p>
        </p:txBody>
      </p:sp>
    </p:spTree>
    <p:extLst>
      <p:ext uri="{BB962C8B-B14F-4D97-AF65-F5344CB8AC3E}">
        <p14:creationId xmlns:p14="http://schemas.microsoft.com/office/powerpoint/2010/main" val="1338710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CCC76-51BC-753E-DD3B-E30702437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DNS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78D8B-6ABF-7456-0220-7BFE4CA01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important because it tells us where to go (phone book)</a:t>
            </a:r>
          </a:p>
        </p:txBody>
      </p:sp>
      <p:pic>
        <p:nvPicPr>
          <p:cNvPr id="1026" name="Picture 2" descr="DNS server - GeeksforGeeks">
            <a:extLst>
              <a:ext uri="{FF2B5EF4-FFF2-40B4-BE49-F238E27FC236}">
                <a16:creationId xmlns:a16="http://schemas.microsoft.com/office/drawing/2014/main" id="{904793CE-5EFF-3541-1F23-D71010DEC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583" y="2564490"/>
            <a:ext cx="7370833" cy="3301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ight Arrow 18">
            <a:extLst>
              <a:ext uri="{FF2B5EF4-FFF2-40B4-BE49-F238E27FC236}">
                <a16:creationId xmlns:a16="http://schemas.microsoft.com/office/drawing/2014/main" id="{45B00245-1687-63F2-C56D-E955495A9FC8}"/>
              </a:ext>
            </a:extLst>
          </p:cNvPr>
          <p:cNvSpPr/>
          <p:nvPr/>
        </p:nvSpPr>
        <p:spPr>
          <a:xfrm>
            <a:off x="3792511" y="3612630"/>
            <a:ext cx="1244184" cy="209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60AD7CF7-A062-AD8A-88D5-CE815E044894}"/>
              </a:ext>
            </a:extLst>
          </p:cNvPr>
          <p:cNvSpPr/>
          <p:nvPr/>
        </p:nvSpPr>
        <p:spPr>
          <a:xfrm rot="19947803">
            <a:off x="5933084" y="3366895"/>
            <a:ext cx="1244184" cy="209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D13995CB-8B72-98E8-1E5E-63F4F05D47D7}"/>
              </a:ext>
            </a:extLst>
          </p:cNvPr>
          <p:cNvSpPr/>
          <p:nvPr/>
        </p:nvSpPr>
        <p:spPr>
          <a:xfrm rot="9001295">
            <a:off x="5987342" y="3545637"/>
            <a:ext cx="1244184" cy="209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82B0F316-E3EE-FC6E-CDFA-3B76339F3976}"/>
              </a:ext>
            </a:extLst>
          </p:cNvPr>
          <p:cNvSpPr/>
          <p:nvPr/>
        </p:nvSpPr>
        <p:spPr>
          <a:xfrm>
            <a:off x="6641730" y="4052304"/>
            <a:ext cx="1244184" cy="209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6BABA0F8-C1EA-11E9-13C5-C600AC54195E}"/>
              </a:ext>
            </a:extLst>
          </p:cNvPr>
          <p:cNvSpPr/>
          <p:nvPr/>
        </p:nvSpPr>
        <p:spPr>
          <a:xfrm rot="10800000">
            <a:off x="6641730" y="4214283"/>
            <a:ext cx="1244184" cy="209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4AECE5B6-0A9F-9648-66F7-41D8E7E54E9C}"/>
              </a:ext>
            </a:extLst>
          </p:cNvPr>
          <p:cNvSpPr/>
          <p:nvPr/>
        </p:nvSpPr>
        <p:spPr>
          <a:xfrm rot="1199862">
            <a:off x="5987341" y="4454563"/>
            <a:ext cx="1244184" cy="209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AAFC0477-B85C-DA6E-2196-CDB5BE710D87}"/>
              </a:ext>
            </a:extLst>
          </p:cNvPr>
          <p:cNvSpPr/>
          <p:nvPr/>
        </p:nvSpPr>
        <p:spPr>
          <a:xfrm rot="12109933">
            <a:off x="5916717" y="4671800"/>
            <a:ext cx="1244184" cy="209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4F0F5890-9F3D-86C7-8ACE-609BB466E465}"/>
              </a:ext>
            </a:extLst>
          </p:cNvPr>
          <p:cNvSpPr/>
          <p:nvPr/>
        </p:nvSpPr>
        <p:spPr>
          <a:xfrm rot="10800000">
            <a:off x="3792511" y="4021121"/>
            <a:ext cx="1244184" cy="20986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24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49038-3197-11EA-C874-CA1C99F29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1 – Microsoft </a:t>
            </a:r>
            <a:r>
              <a:rPr lang="en-US" dirty="0" err="1"/>
              <a:t>Conficker</a:t>
            </a:r>
            <a:r>
              <a:rPr lang="en-US" dirty="0"/>
              <a:t> (MS08-067)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4107D-8583-E119-00C7-FDBCF1612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985752"/>
            <a:ext cx="9603275" cy="345061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Worm No One Saw Coming</a:t>
            </a:r>
          </a:p>
          <a:p>
            <a:r>
              <a:rPr lang="en-US" b="1" dirty="0"/>
              <a:t>Infection:</a:t>
            </a:r>
            <a:r>
              <a:rPr lang="en-US" dirty="0"/>
              <a:t> </a:t>
            </a:r>
            <a:r>
              <a:rPr lang="en-US" dirty="0" err="1"/>
              <a:t>Conficker</a:t>
            </a:r>
            <a:r>
              <a:rPr lang="en-US" dirty="0"/>
              <a:t> spreads automatically by exploiting the </a:t>
            </a:r>
            <a:r>
              <a:rPr lang="en-US" b="1" dirty="0"/>
              <a:t>MS08-067 Windows vulnerability</a:t>
            </a:r>
            <a:r>
              <a:rPr lang="en-US" dirty="0"/>
              <a:t>, weak admin passwords, and removable media like USB drives—no user action required.</a:t>
            </a:r>
          </a:p>
          <a:p>
            <a:r>
              <a:rPr lang="en-US" b="1" dirty="0"/>
              <a:t>Botnet Integration:</a:t>
            </a:r>
            <a:r>
              <a:rPr lang="en-US" dirty="0"/>
              <a:t> Infected machines connect to attacker-controlled servers using a </a:t>
            </a:r>
            <a:r>
              <a:rPr lang="en-US" b="1" dirty="0"/>
              <a:t>Domain Generation Algorithm (DGA)</a:t>
            </a:r>
            <a:r>
              <a:rPr lang="en-US" dirty="0"/>
              <a:t> to receive commands and updates.</a:t>
            </a:r>
          </a:p>
          <a:p>
            <a:r>
              <a:rPr lang="en-US" b="1" dirty="0"/>
              <a:t>Command &amp; Control:</a:t>
            </a:r>
            <a:r>
              <a:rPr lang="en-US" dirty="0"/>
              <a:t> The worm can download additional malware or instructions from these domains</a:t>
            </a:r>
          </a:p>
          <a:p>
            <a:r>
              <a:rPr lang="en-US" b="1" dirty="0"/>
              <a:t>Malicious Activities:</a:t>
            </a:r>
            <a:r>
              <a:rPr lang="en-US" dirty="0"/>
              <a:t> </a:t>
            </a:r>
            <a:r>
              <a:rPr lang="en-US" dirty="0" err="1"/>
              <a:t>Conficker</a:t>
            </a:r>
            <a:r>
              <a:rPr lang="en-US" dirty="0"/>
              <a:t> primarily propagates itself, scans networks, and maintains control over infected machines; it does </a:t>
            </a:r>
            <a:r>
              <a:rPr lang="en-US" b="1" dirty="0"/>
              <a:t>not steal money or lock files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6" name="AutoShape 6" descr="Conficker - Wikipedia">
            <a:extLst>
              <a:ext uri="{FF2B5EF4-FFF2-40B4-BE49-F238E27FC236}">
                <a16:creationId xmlns:a16="http://schemas.microsoft.com/office/drawing/2014/main" id="{5BB844DE-0543-6172-9D1C-2C155C6AC38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80" name="Picture 8" descr="Conficker, the malware with the most wide spread diffusion - Security  Affairs">
            <a:extLst>
              <a:ext uri="{FF2B5EF4-FFF2-40B4-BE49-F238E27FC236}">
                <a16:creationId xmlns:a16="http://schemas.microsoft.com/office/drawing/2014/main" id="{BFDE246B-8A72-11B0-A28E-71927B608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438" y="-32993"/>
            <a:ext cx="7725923" cy="608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 descr="Worm with solid fill">
            <a:extLst>
              <a:ext uri="{FF2B5EF4-FFF2-40B4-BE49-F238E27FC236}">
                <a16:creationId xmlns:a16="http://schemas.microsoft.com/office/drawing/2014/main" id="{1505A958-FBE6-93EF-7AFD-DD4E6B3723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910506">
            <a:off x="4619017" y="1684506"/>
            <a:ext cx="2649166" cy="264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27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C724B-798E-F2F6-0F84-14ABC316C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A1EBA-951A-98E3-E2B4-98C7CFE3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1 – Microsoft </a:t>
            </a:r>
            <a:r>
              <a:rPr lang="en-US" dirty="0" err="1"/>
              <a:t>Conficker</a:t>
            </a:r>
            <a:r>
              <a:rPr lang="en-US" dirty="0"/>
              <a:t> (MS08-067)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DC41E-78C2-75F1-E9EB-E1D083C4E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985752"/>
            <a:ext cx="9603275" cy="345061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Worm No One Saw Coming</a:t>
            </a:r>
          </a:p>
          <a:p>
            <a:r>
              <a:rPr lang="en-US" b="1" dirty="0"/>
              <a:t>Infection:</a:t>
            </a:r>
            <a:r>
              <a:rPr lang="en-US" dirty="0"/>
              <a:t> </a:t>
            </a:r>
            <a:r>
              <a:rPr lang="en-US" dirty="0" err="1"/>
              <a:t>Conficker</a:t>
            </a:r>
            <a:r>
              <a:rPr lang="en-US" dirty="0"/>
              <a:t> spreads automatically by exploiting the </a:t>
            </a:r>
            <a:r>
              <a:rPr lang="en-US" b="1" dirty="0"/>
              <a:t>MS08-067 Windows vulnerability</a:t>
            </a:r>
            <a:r>
              <a:rPr lang="en-US" dirty="0"/>
              <a:t>, weak admin passwords. Slower performance. Block update, Antivirus. Massive DNS lookup </a:t>
            </a:r>
          </a:p>
          <a:p>
            <a:r>
              <a:rPr lang="en-US" b="1" dirty="0"/>
              <a:t>Botnet Integration:</a:t>
            </a:r>
            <a:r>
              <a:rPr lang="en-US" dirty="0"/>
              <a:t> Infected machines connect to attacker-controlled servers using a </a:t>
            </a:r>
            <a:r>
              <a:rPr lang="en-US" b="1" dirty="0"/>
              <a:t>Domain Generation Algorithm (DGA)</a:t>
            </a:r>
            <a:r>
              <a:rPr lang="en-US" dirty="0"/>
              <a:t> to receive commands and updates.</a:t>
            </a:r>
          </a:p>
          <a:p>
            <a:r>
              <a:rPr lang="en-US" b="1" dirty="0"/>
              <a:t>Command &amp; Control:</a:t>
            </a:r>
            <a:r>
              <a:rPr lang="en-US" dirty="0"/>
              <a:t> The worm can download additional malware or instructions from these domains</a:t>
            </a:r>
          </a:p>
          <a:p>
            <a:r>
              <a:rPr lang="en-US" b="1" dirty="0"/>
              <a:t>Malicious Activities:</a:t>
            </a:r>
            <a:r>
              <a:rPr lang="en-US" dirty="0"/>
              <a:t> </a:t>
            </a:r>
            <a:r>
              <a:rPr lang="en-US" dirty="0" err="1"/>
              <a:t>Conficker</a:t>
            </a:r>
            <a:r>
              <a:rPr lang="en-US" dirty="0"/>
              <a:t> primarily propagates itself, scans networks, and maintains control over infected machines; it does </a:t>
            </a:r>
            <a:r>
              <a:rPr lang="en-US" b="1" dirty="0"/>
              <a:t>not steal money or lock files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6" name="AutoShape 6" descr="Conficker - Wikipedia">
            <a:extLst>
              <a:ext uri="{FF2B5EF4-FFF2-40B4-BE49-F238E27FC236}">
                <a16:creationId xmlns:a16="http://schemas.microsoft.com/office/drawing/2014/main" id="{98F1D3AA-6852-6256-C5D6-18FA7949D01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30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765A5-DE86-A6DE-C0C2-977454D22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ii – GAMEOVER </a:t>
            </a:r>
            <a:r>
              <a:rPr lang="en-US" dirty="0" err="1"/>
              <a:t>zeus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21FCB-350F-57E7-E35B-510C086A5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/>
              <a:t>Infection:</a:t>
            </a:r>
            <a:r>
              <a:rPr lang="en-US" dirty="0"/>
              <a:t> GOZ primarily spreads through </a:t>
            </a:r>
            <a:r>
              <a:rPr lang="en-US" b="1" dirty="0"/>
              <a:t>phishing emails</a:t>
            </a:r>
            <a:r>
              <a:rPr lang="en-US" dirty="0"/>
              <a:t>, malicious attachments, or drive-by downloads.</a:t>
            </a:r>
          </a:p>
          <a:p>
            <a:r>
              <a:rPr lang="en-US" b="1" dirty="0"/>
              <a:t>Botnet Integration:</a:t>
            </a:r>
            <a:r>
              <a:rPr lang="en-US" dirty="0"/>
              <a:t> Once a computer is infected, it joins the </a:t>
            </a:r>
            <a:r>
              <a:rPr lang="en-US" b="1" dirty="0"/>
              <a:t>peer-to-peer (P2P) botnet</a:t>
            </a:r>
            <a:r>
              <a:rPr lang="en-US" dirty="0"/>
              <a:t>, communicating with other infected machines instead of a central server.</a:t>
            </a:r>
          </a:p>
          <a:p>
            <a:r>
              <a:rPr lang="en-US" b="1" dirty="0"/>
              <a:t>Command &amp; Control:</a:t>
            </a:r>
            <a:r>
              <a:rPr lang="en-US" dirty="0"/>
              <a:t> Instructions, updates, and additional malware are sent through the P2P network or, as a fallback, via </a:t>
            </a:r>
            <a:r>
              <a:rPr lang="en-US" b="1" dirty="0"/>
              <a:t>DGA-generated domains</a:t>
            </a:r>
            <a:r>
              <a:rPr lang="en-US" dirty="0"/>
              <a:t>.</a:t>
            </a:r>
          </a:p>
          <a:p>
            <a:r>
              <a:rPr lang="en-US" b="1" dirty="0"/>
              <a:t>Malicious Activities:</a:t>
            </a:r>
            <a:r>
              <a:rPr lang="en-US" dirty="0"/>
              <a:t> GOZ steals banking credentials, initiates unauthorized transfers, and can deliver other malware, such as </a:t>
            </a:r>
            <a:r>
              <a:rPr lang="en-US" b="1" dirty="0"/>
              <a:t>ransomware</a:t>
            </a:r>
            <a:r>
              <a:rPr lang="en-US" dirty="0"/>
              <a:t>.</a:t>
            </a:r>
          </a:p>
          <a:p>
            <a:r>
              <a:rPr lang="en-US" b="1" dirty="0"/>
              <a:t>Resilience:</a:t>
            </a:r>
            <a:r>
              <a:rPr lang="en-US" dirty="0"/>
              <a:t> The P2P structure and DGA fallback make GOZ </a:t>
            </a:r>
            <a:r>
              <a:rPr lang="en-US" b="1" dirty="0"/>
              <a:t>hard to disrupt</a:t>
            </a:r>
            <a:r>
              <a:rPr lang="en-US" dirty="0"/>
              <a:t>, allowing it to operate even if some nodes are taken down.</a:t>
            </a:r>
          </a:p>
        </p:txBody>
      </p:sp>
      <p:pic>
        <p:nvPicPr>
          <p:cNvPr id="1028" name="Picture 4" descr="GameOver Zeus (GOZ) Malware and Botnet Architecture CryptoLocker Malware  GOZ/CryptoLocker Scope">
            <a:extLst>
              <a:ext uri="{FF2B5EF4-FFF2-40B4-BE49-F238E27FC236}">
                <a16:creationId xmlns:a16="http://schemas.microsoft.com/office/drawing/2014/main" id="{12257DBC-F9E7-6C8C-A0DD-95431AC3B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719" y="286022"/>
            <a:ext cx="7164151" cy="5612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669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F6CD5-4490-E474-24F3-9F7DB4649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61-186D-B795-48AC-F00010CA4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ii – GAMEOVER </a:t>
            </a:r>
            <a:r>
              <a:rPr lang="en-US" dirty="0" err="1"/>
              <a:t>zeus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2A5D0-AD1A-9D82-E22A-A43BADB08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Infection:</a:t>
            </a:r>
            <a:r>
              <a:rPr lang="en-US" dirty="0"/>
              <a:t> GOZ primarily spreads through </a:t>
            </a:r>
            <a:r>
              <a:rPr lang="en-US" b="1" dirty="0"/>
              <a:t>phishing emails</a:t>
            </a:r>
            <a:r>
              <a:rPr lang="en-US" dirty="0"/>
              <a:t>, malicious attachments, or drive-by downloads.</a:t>
            </a:r>
          </a:p>
          <a:p>
            <a:r>
              <a:rPr lang="en-US" b="1" dirty="0"/>
              <a:t>Botnet Integration:</a:t>
            </a:r>
            <a:r>
              <a:rPr lang="en-US" dirty="0"/>
              <a:t> Once a computer is infected, it joins the </a:t>
            </a:r>
            <a:r>
              <a:rPr lang="en-US" b="1" dirty="0"/>
              <a:t>peer-to-peer (P2P) botnet</a:t>
            </a:r>
            <a:r>
              <a:rPr lang="en-US" dirty="0"/>
              <a:t>, communicating with other infected machines instead of a central server.</a:t>
            </a:r>
          </a:p>
          <a:p>
            <a:r>
              <a:rPr lang="en-US" b="1" dirty="0"/>
              <a:t>Command &amp; Control:</a:t>
            </a:r>
            <a:r>
              <a:rPr lang="en-US" dirty="0"/>
              <a:t> Instructions, updates, and additional malware are sent through the P2P network or, as a fallback, via </a:t>
            </a:r>
            <a:r>
              <a:rPr lang="en-US" b="1" dirty="0"/>
              <a:t>DGA-generated domains</a:t>
            </a:r>
            <a:r>
              <a:rPr lang="en-US" dirty="0"/>
              <a:t>.</a:t>
            </a:r>
          </a:p>
          <a:p>
            <a:r>
              <a:rPr lang="en-US" b="1" dirty="0"/>
              <a:t>Malicious Activities:</a:t>
            </a:r>
            <a:r>
              <a:rPr lang="en-US" dirty="0"/>
              <a:t> GOZ steals banking credentials, initiates unauthorized transfers, and can deliver other malware, such as </a:t>
            </a:r>
            <a:r>
              <a:rPr lang="en-US" b="1" dirty="0"/>
              <a:t>ransomware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3596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BCA5D-B51A-F43A-CF30-7C79AB4EC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they have in common?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BCD9D-2ADA-AF51-A830-AEA4510D9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Turns the infected machine into a bot which belongs to a botnet group</a:t>
            </a:r>
          </a:p>
          <a:p>
            <a:r>
              <a:rPr lang="en-US" dirty="0"/>
              <a:t>Relied on DNS to reach their command-and-control servers (C2)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4488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3331</TotalTime>
  <Words>1024</Words>
  <Application>Microsoft Macintosh PowerPoint</Application>
  <PresentationFormat>Widescreen</PresentationFormat>
  <Paragraphs>81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Arial</vt:lpstr>
      <vt:lpstr>Gill Sans MT</vt:lpstr>
      <vt:lpstr>Gallery</vt:lpstr>
      <vt:lpstr>DNS Sinkhole</vt:lpstr>
      <vt:lpstr>DNS attacks</vt:lpstr>
      <vt:lpstr>DNS sinkhole for defending</vt:lpstr>
      <vt:lpstr>DNS recap</vt:lpstr>
      <vt:lpstr>Case study 1 – Microsoft Conficker (MS08-067)</vt:lpstr>
      <vt:lpstr>Case study 1 – Microsoft Conficker (MS08-067)</vt:lpstr>
      <vt:lpstr>Case study ii – GAMEOVER zeus</vt:lpstr>
      <vt:lpstr>Case study ii – GAMEOVER zeus</vt:lpstr>
      <vt:lpstr>What do they have in common?</vt:lpstr>
      <vt:lpstr>solution</vt:lpstr>
      <vt:lpstr>SINKHOLE demo</vt:lpstr>
      <vt:lpstr>Steps</vt:lpstr>
      <vt:lpstr>Limitation</vt:lpstr>
      <vt:lpstr>WRAP-UP </vt:lpstr>
      <vt:lpstr>WRAP-UP 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B. Pan</dc:creator>
  <cp:lastModifiedBy>B. Pan</cp:lastModifiedBy>
  <cp:revision>1</cp:revision>
  <dcterms:created xsi:type="dcterms:W3CDTF">2025-11-23T19:24:11Z</dcterms:created>
  <dcterms:modified xsi:type="dcterms:W3CDTF">2025-12-02T00:32:40Z</dcterms:modified>
</cp:coreProperties>
</file>

<file path=docProps/thumbnail.jpeg>
</file>